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65"/>
  </p:normalViewPr>
  <p:slideViewPr>
    <p:cSldViewPr snapToGrid="0" snapToObjects="1">
      <p:cViewPr varScale="1">
        <p:scale>
          <a:sx n="114" d="100"/>
          <a:sy n="114" d="100"/>
        </p:scale>
        <p:origin x="4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5AD03-7FD7-FB4A-B4EE-2F5DD7E0FE16}" type="datetimeFigureOut">
              <a:rPr lang="en-US" smtClean="0"/>
              <a:t>10/4/17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1C39-BE65-2C48-A8D9-75EB1D503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747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5AD03-7FD7-FB4A-B4EE-2F5DD7E0FE16}" type="datetimeFigureOut">
              <a:rPr lang="en-US" smtClean="0"/>
              <a:t>10/4/17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1C39-BE65-2C48-A8D9-75EB1D503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534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5AD03-7FD7-FB4A-B4EE-2F5DD7E0FE16}" type="datetimeFigureOut">
              <a:rPr lang="en-US" smtClean="0"/>
              <a:t>10/4/17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1C39-BE65-2C48-A8D9-75EB1D503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404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5AD03-7FD7-FB4A-B4EE-2F5DD7E0FE16}" type="datetimeFigureOut">
              <a:rPr lang="en-US" smtClean="0"/>
              <a:t>10/4/17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1C39-BE65-2C48-A8D9-75EB1D503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7968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5AD03-7FD7-FB4A-B4EE-2F5DD7E0FE16}" type="datetimeFigureOut">
              <a:rPr lang="en-US" smtClean="0"/>
              <a:t>10/4/17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1C39-BE65-2C48-A8D9-75EB1D503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208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5AD03-7FD7-FB4A-B4EE-2F5DD7E0FE16}" type="datetimeFigureOut">
              <a:rPr lang="en-US" smtClean="0"/>
              <a:t>10/4/17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1C39-BE65-2C48-A8D9-75EB1D503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74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5AD03-7FD7-FB4A-B4EE-2F5DD7E0FE16}" type="datetimeFigureOut">
              <a:rPr lang="en-US" smtClean="0"/>
              <a:t>10/4/17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1C39-BE65-2C48-A8D9-75EB1D503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119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5AD03-7FD7-FB4A-B4EE-2F5DD7E0FE16}" type="datetimeFigureOut">
              <a:rPr lang="en-US" smtClean="0"/>
              <a:t>10/4/17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1C39-BE65-2C48-A8D9-75EB1D503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7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5AD03-7FD7-FB4A-B4EE-2F5DD7E0FE16}" type="datetimeFigureOut">
              <a:rPr lang="en-US" smtClean="0"/>
              <a:t>10/4/17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1C39-BE65-2C48-A8D9-75EB1D503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655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5AD03-7FD7-FB4A-B4EE-2F5DD7E0FE16}" type="datetimeFigureOut">
              <a:rPr lang="en-US" smtClean="0"/>
              <a:t>10/4/17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1C39-BE65-2C48-A8D9-75EB1D503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106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5AD03-7FD7-FB4A-B4EE-2F5DD7E0FE16}" type="datetimeFigureOut">
              <a:rPr lang="en-US" smtClean="0"/>
              <a:t>10/4/17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1C39-BE65-2C48-A8D9-75EB1D503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953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D5AD03-7FD7-FB4A-B4EE-2F5DD7E0FE16}" type="datetimeFigureOut">
              <a:rPr lang="en-US" smtClean="0"/>
              <a:t>10/4/17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C41C39-BE65-2C48-A8D9-75EB1D503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411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PLSR no 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005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Preparando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Dados para </a:t>
            </a:r>
            <a:r>
              <a:rPr lang="en-US" dirty="0" err="1" smtClean="0"/>
              <a:t>Importação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6254" y="1315844"/>
            <a:ext cx="8512098" cy="532006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7561" y="1873405"/>
            <a:ext cx="26616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Abrir</a:t>
            </a:r>
            <a:r>
              <a:rPr lang="en-US" dirty="0" smtClean="0"/>
              <a:t> o </a:t>
            </a:r>
            <a:r>
              <a:rPr lang="en-US" dirty="0" err="1" smtClean="0"/>
              <a:t>arquivo</a:t>
            </a:r>
            <a:r>
              <a:rPr lang="en-US" dirty="0" smtClean="0"/>
              <a:t> excel</a:t>
            </a:r>
          </a:p>
          <a:p>
            <a:endParaRPr lang="en-US" dirty="0"/>
          </a:p>
          <a:p>
            <a:r>
              <a:rPr lang="en-US" dirty="0" err="1" smtClean="0"/>
              <a:t>Repara</a:t>
            </a:r>
            <a:r>
              <a:rPr lang="en-US" dirty="0" smtClean="0"/>
              <a:t> que tem </a:t>
            </a:r>
            <a:r>
              <a:rPr lang="en-US" dirty="0" err="1" smtClean="0"/>
              <a:t>duas</a:t>
            </a:r>
            <a:r>
              <a:rPr lang="en-US" dirty="0" smtClean="0"/>
              <a:t> abas</a:t>
            </a:r>
            <a:endParaRPr lang="en-US" dirty="0"/>
          </a:p>
        </p:txBody>
      </p:sp>
      <p:sp>
        <p:nvSpPr>
          <p:cNvPr id="6" name="Frame 5"/>
          <p:cNvSpPr/>
          <p:nvPr/>
        </p:nvSpPr>
        <p:spPr>
          <a:xfrm>
            <a:off x="3219252" y="5698273"/>
            <a:ext cx="2155636" cy="669073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525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Preparando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Dados para </a:t>
            </a:r>
            <a:r>
              <a:rPr lang="en-US" dirty="0" err="1" smtClean="0"/>
              <a:t>Importação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2685585" cy="4351338"/>
          </a:xfrm>
        </p:spPr>
        <p:txBody>
          <a:bodyPr>
            <a:normAutofit lnSpcReduction="10000"/>
          </a:bodyPr>
          <a:lstStyle/>
          <a:p>
            <a:r>
              <a:rPr lang="en-US" dirty="0" err="1" smtClean="0"/>
              <a:t>Seleciona</a:t>
            </a:r>
            <a:r>
              <a:rPr lang="en-US" dirty="0" smtClean="0"/>
              <a:t> ’</a:t>
            </a:r>
            <a:r>
              <a:rPr lang="en-US" dirty="0" err="1" smtClean="0"/>
              <a:t>Salvar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…’</a:t>
            </a:r>
          </a:p>
          <a:p>
            <a:r>
              <a:rPr lang="en-US" dirty="0" smtClean="0"/>
              <a:t>Da </a:t>
            </a:r>
            <a:r>
              <a:rPr lang="en-US" dirty="0" err="1" smtClean="0"/>
              <a:t>nome</a:t>
            </a:r>
            <a:r>
              <a:rPr lang="en-US" dirty="0" smtClean="0"/>
              <a:t> </a:t>
            </a:r>
            <a:r>
              <a:rPr lang="en-US" dirty="0" err="1" smtClean="0"/>
              <a:t>específica</a:t>
            </a:r>
            <a:r>
              <a:rPr lang="en-US" dirty="0" smtClean="0"/>
              <a:t> para a </a:t>
            </a:r>
            <a:r>
              <a:rPr lang="en-US" dirty="0" err="1" smtClean="0"/>
              <a:t>primeira</a:t>
            </a:r>
            <a:r>
              <a:rPr lang="en-US" dirty="0" smtClean="0"/>
              <a:t> aba</a:t>
            </a:r>
          </a:p>
          <a:p>
            <a:r>
              <a:rPr lang="en-US" dirty="0" err="1" smtClean="0"/>
              <a:t>Seleciona</a:t>
            </a:r>
            <a:r>
              <a:rPr lang="en-US" dirty="0" smtClean="0"/>
              <a:t> o </a:t>
            </a:r>
            <a:r>
              <a:rPr lang="en-US" dirty="0" err="1" smtClean="0"/>
              <a:t>típo</a:t>
            </a:r>
            <a:r>
              <a:rPr lang="en-US" dirty="0" smtClean="0"/>
              <a:t> CSV</a:t>
            </a:r>
          </a:p>
          <a:p>
            <a:r>
              <a:rPr lang="en-US" dirty="0" err="1" smtClean="0"/>
              <a:t>Salvar</a:t>
            </a:r>
            <a:endParaRPr lang="en-US" dirty="0" smtClean="0"/>
          </a:p>
          <a:p>
            <a:r>
              <a:rPr lang="en-US" dirty="0" err="1" smtClean="0"/>
              <a:t>Repete</a:t>
            </a:r>
            <a:r>
              <a:rPr lang="en-US" dirty="0" smtClean="0"/>
              <a:t> para a </a:t>
            </a:r>
            <a:r>
              <a:rPr lang="en-US" dirty="0" err="1" smtClean="0"/>
              <a:t>outra</a:t>
            </a:r>
            <a:r>
              <a:rPr lang="en-US" dirty="0" smtClean="0"/>
              <a:t> aba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1400" y="1624787"/>
            <a:ext cx="3159210" cy="45521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7839" y="1271239"/>
            <a:ext cx="5134161" cy="4761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519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1840</TotalTime>
  <Words>43</Words>
  <Application>Microsoft Macintosh PowerPoint</Application>
  <PresentationFormat>Widescreen</PresentationFormat>
  <Paragraphs>11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PLSR no R</vt:lpstr>
      <vt:lpstr>Preparando os Dados para Importação</vt:lpstr>
      <vt:lpstr>Preparando os Dados para Importação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PLSR no R</dc:title>
  <dc:creator>Maria Hunter</dc:creator>
  <cp:lastModifiedBy>Maria Hunter</cp:lastModifiedBy>
  <cp:revision>3</cp:revision>
  <dcterms:created xsi:type="dcterms:W3CDTF">2017-10-04T13:19:25Z</dcterms:created>
  <dcterms:modified xsi:type="dcterms:W3CDTF">2017-10-05T19:59:50Z</dcterms:modified>
</cp:coreProperties>
</file>

<file path=docProps/thumbnail.jpeg>
</file>